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85" r:id="rId3"/>
    <p:sldId id="410" r:id="rId4"/>
    <p:sldId id="411" r:id="rId5"/>
    <p:sldId id="418" r:id="rId6"/>
    <p:sldId id="460" r:id="rId7"/>
    <p:sldId id="461" r:id="rId8"/>
    <p:sldId id="419" r:id="rId9"/>
    <p:sldId id="456" r:id="rId10"/>
    <p:sldId id="351" r:id="rId11"/>
    <p:sldId id="422" r:id="rId12"/>
    <p:sldId id="457" r:id="rId13"/>
    <p:sldId id="458" r:id="rId14"/>
    <p:sldId id="462" r:id="rId15"/>
    <p:sldId id="436" r:id="rId16"/>
    <p:sldId id="434" r:id="rId17"/>
    <p:sldId id="435" r:id="rId18"/>
    <p:sldId id="459" r:id="rId19"/>
    <p:sldId id="384" r:id="rId20"/>
    <p:sldId id="450" r:id="rId21"/>
    <p:sldId id="465" r:id="rId22"/>
    <p:sldId id="464" r:id="rId23"/>
    <p:sldId id="463" r:id="rId24"/>
    <p:sldId id="403" r:id="rId25"/>
    <p:sldId id="405" r:id="rId26"/>
    <p:sldId id="407" r:id="rId27"/>
  </p:sldIdLst>
  <p:sldSz cx="9144000" cy="6858000" type="screen4x3"/>
  <p:notesSz cx="6858000" cy="9144000"/>
  <p:embeddedFontLst>
    <p:embeddedFont>
      <p:font typeface=".VnAvantH" pitchFamily="34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  <p:embeddedFont>
      <p:font typeface=".VnAvant" pitchFamily="34" charset="0"/>
      <p:regular r:id="rId41"/>
      <p:bold r:id="rId42"/>
      <p:italic r:id="rId43"/>
      <p:boldItalic r:id="rId44"/>
    </p:embeddedFont>
    <p:embeddedFont>
      <p:font typeface="HP-087" pitchFamily="34" charset="0"/>
      <p:bold r:id="rId45"/>
    </p:embeddedFont>
    <p:embeddedFont>
      <p:font typeface="HP001" pitchFamily="34" charset="-93"/>
      <p:regular r:id="rId46"/>
      <p:bold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.VnCooper" pitchFamily="34" charset="0"/>
      <p:regular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2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6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8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528416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uùp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sen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9740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ìm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bòp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27" idx="2"/>
            <a:endCxn id="12" idx="0"/>
          </p:cNvCxnSpPr>
          <p:nvPr/>
        </p:nvCxnSpPr>
        <p:spPr bwMode="auto">
          <a:xfrm flipH="1">
            <a:off x="3480039" y="3280663"/>
            <a:ext cx="4427262" cy="22420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7" idx="2"/>
          </p:cNvCxnSpPr>
          <p:nvPr/>
        </p:nvCxnSpPr>
        <p:spPr bwMode="auto">
          <a:xfrm flipH="1" flipV="1">
            <a:off x="1217398" y="3271425"/>
            <a:ext cx="4381317" cy="22409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6" idx="2"/>
            <a:endCxn id="14" idx="0"/>
          </p:cNvCxnSpPr>
          <p:nvPr/>
        </p:nvCxnSpPr>
        <p:spPr bwMode="auto">
          <a:xfrm flipH="1">
            <a:off x="1361363" y="3280663"/>
            <a:ext cx="4331028" cy="22420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7092" y="552269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ñoâi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deùp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00404" y="5511278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ñaàu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beáp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60000" r="69117" b="33333"/>
          <a:stretch/>
        </p:blipFill>
        <p:spPr>
          <a:xfrm>
            <a:off x="209026" y="1808657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58287" r="50517" b="33665"/>
          <a:stretch/>
        </p:blipFill>
        <p:spPr>
          <a:xfrm>
            <a:off x="2442629" y="1808658"/>
            <a:ext cx="2016743" cy="147200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0" t="58613" r="29034" b="33665"/>
          <a:stretch/>
        </p:blipFill>
        <p:spPr>
          <a:xfrm>
            <a:off x="4679181" y="1810968"/>
            <a:ext cx="2026419" cy="146969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2" t="58992" r="7360" b="34341"/>
          <a:stretch/>
        </p:blipFill>
        <p:spPr>
          <a:xfrm>
            <a:off x="6898929" y="1817895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8" name="Straight Connector 27"/>
          <p:cNvCxnSpPr>
            <a:stCxn id="18" idx="0"/>
            <a:endCxn id="25" idx="2"/>
          </p:cNvCxnSpPr>
          <p:nvPr/>
        </p:nvCxnSpPr>
        <p:spPr bwMode="auto">
          <a:xfrm flipH="1" flipV="1">
            <a:off x="3451001" y="3280663"/>
            <a:ext cx="4301026" cy="2230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605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-394854" y="5518936"/>
            <a:ext cx="980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ñoâi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deùp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beáp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bìm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bòp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buùp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sen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78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7263" y="4267200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868" y="2625512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669" y="2628581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464743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077867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172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e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6172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371600"/>
            <a:ext cx="6324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up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56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up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56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6070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64" y="2532996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9426" y="2537171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0733" y="2533985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Łp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546" y="2533985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28182" y="3983412"/>
            <a:ext cx="2021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χ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ĺp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7338" y="3983412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Űm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λ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Żp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2470" y="3981691"/>
            <a:ext cx="356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Ǽp Ȥ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Ν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n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791998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68854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64444"/>
          <a:stretch/>
        </p:blipFill>
        <p:spPr>
          <a:xfrm>
            <a:off x="34636" y="304800"/>
            <a:ext cx="9116291" cy="38792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636" y="90055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9150" y="4468085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Dòp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Lan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naáu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côm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neáp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cheùp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xeáp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ñóa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doïn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deïp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cöûa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0324" y="4908332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962400" y="53340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53200" y="53340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01891" y="57912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517704" y="57912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Khi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nhaø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coù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khaùch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-20782" y="1970810"/>
            <a:ext cx="9164782" cy="48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0000" b="70000"/>
          <a:stretch/>
        </p:blipFill>
        <p:spPr>
          <a:xfrm>
            <a:off x="0" y="0"/>
            <a:ext cx="9144000" cy="375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46" y="4252611"/>
            <a:ext cx="9185767" cy="17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VNI-Avo" pitchFamily="2" charset="0"/>
              </a:rPr>
              <a:t>     </a:t>
            </a:r>
            <a:r>
              <a:rPr lang="en-US" sz="3800" b="1" dirty="0" err="1" smtClean="0">
                <a:latin typeface="VNI-Avo" pitchFamily="2" charset="0"/>
              </a:rPr>
              <a:t>Trong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beáp</a:t>
            </a:r>
            <a:r>
              <a:rPr lang="en-US" sz="3800" b="1" dirty="0" smtClean="0">
                <a:latin typeface="VNI-Avo" pitchFamily="2" charset="0"/>
              </a:rPr>
              <a:t>, </a:t>
            </a:r>
            <a:r>
              <a:rPr lang="en-US" sz="3800" b="1" dirty="0" err="1" smtClean="0">
                <a:latin typeface="VNI-Avo" pitchFamily="2" charset="0"/>
              </a:rPr>
              <a:t>luõ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cuùn</a:t>
            </a:r>
            <a:r>
              <a:rPr lang="en-US" sz="3800" b="1" dirty="0" smtClean="0">
                <a:latin typeface="VNI-Avo" pitchFamily="2" charset="0"/>
              </a:rPr>
              <a:t> con </a:t>
            </a:r>
            <a:r>
              <a:rPr lang="en-US" sz="3800" b="1" dirty="0" err="1" smtClean="0">
                <a:latin typeface="VNI-Avo" pitchFamily="2" charset="0"/>
              </a:rPr>
              <a:t>muùp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míp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neùp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vaøo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beân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meï</a:t>
            </a:r>
            <a:r>
              <a:rPr lang="en-US" sz="3800" b="1" dirty="0" smtClean="0">
                <a:latin typeface="VNI-Avo" pitchFamily="2" charset="0"/>
              </a:rPr>
              <a:t>.</a:t>
            </a:r>
            <a:endParaRPr lang="en-US" sz="380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59116" y="400273"/>
            <a:ext cx="3048000" cy="742728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35404" y="4424117"/>
            <a:ext cx="86433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eâp</a:t>
            </a:r>
            <a:endParaRPr lang="vi-VN" sz="39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0952" y="4446381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C0462"/>
                </a:solidFill>
                <a:latin typeface="VNI-Avo" pitchFamily="2" charset="0"/>
              </a:rPr>
              <a:t>i</a:t>
            </a:r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6034" y="4395673"/>
            <a:ext cx="85311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FC0462"/>
                </a:solidFill>
                <a:latin typeface="VNI-Avo" pitchFamily="2" charset="0"/>
              </a:rPr>
              <a:t>u</a:t>
            </a:r>
            <a:r>
              <a:rPr lang="en-US" sz="4100" b="1" dirty="0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41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81" y="5292430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VNI-Avo" pitchFamily="2" charset="0"/>
              </a:rPr>
              <a:t>e</a:t>
            </a:r>
            <a:r>
              <a:rPr lang="en-US" sz="4000" b="1" dirty="0" smtClean="0">
                <a:solidFill>
                  <a:srgbClr val="FC0462"/>
                </a:solidFill>
                <a:latin typeface="VNI-Avo" pitchFamily="2" charset="0"/>
              </a:rPr>
              <a:t>p</a:t>
            </a:r>
            <a:endParaRPr lang="vi-VN" sz="40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r>
              <a:rPr lang="en-US" sz="4800" b="1" dirty="0" smtClean="0">
                <a:latin typeface="VNI-Avo" pitchFamily="2" charset="0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67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200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395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19" y="4191000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up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suùp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suùp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5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0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1828800"/>
            <a:ext cx="8305800" cy="181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194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043055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736" y="3224562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858000" y="7590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7131" y="412455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289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4816</TotalTime>
  <Words>323</Words>
  <Application>Microsoft Office PowerPoint</Application>
  <PresentationFormat>On-screen Show (4:3)</PresentationFormat>
  <Paragraphs>122</Paragraphs>
  <Slides>25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.VnAvantH</vt:lpstr>
      <vt:lpstr>VNI-Avo</vt:lpstr>
      <vt:lpstr>Comic Sans MS</vt:lpstr>
      <vt:lpstr>.VnAvant</vt:lpstr>
      <vt:lpstr>HP-087</vt:lpstr>
      <vt:lpstr>HP001</vt:lpstr>
      <vt:lpstr>Calibri</vt:lpstr>
      <vt:lpstr>.VnCooper</vt:lpstr>
      <vt:lpstr>Times New Roman</vt:lpstr>
      <vt:lpstr>Office Theme</vt:lpstr>
      <vt:lpstr>1_Default Design</vt:lpstr>
      <vt:lpstr>PowerPoint Presentation</vt:lpstr>
      <vt:lpstr>                   ep  eâp  ip 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ep  eâp  ip 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nhaø coù khaùch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328</cp:revision>
  <dcterms:created xsi:type="dcterms:W3CDTF">2006-08-16T00:00:00Z</dcterms:created>
  <dcterms:modified xsi:type="dcterms:W3CDTF">2020-08-26T07:10:47Z</dcterms:modified>
</cp:coreProperties>
</file>